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74" r:id="rId5"/>
    <p:sldId id="276" r:id="rId6"/>
    <p:sldId id="308" r:id="rId7"/>
    <p:sldId id="278" r:id="rId8"/>
    <p:sldId id="279" r:id="rId9"/>
    <p:sldId id="282" r:id="rId10"/>
    <p:sldId id="283" r:id="rId11"/>
    <p:sldId id="285" r:id="rId12"/>
    <p:sldId id="287" r:id="rId13"/>
    <p:sldId id="259" r:id="rId14"/>
    <p:sldId id="309" r:id="rId15"/>
    <p:sldId id="311" r:id="rId16"/>
    <p:sldId id="31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en Mendel - ten Napel" userId="9947d365-22db-42f5-837e-85330c9d8db0" providerId="ADAL" clId="{9579F785-32AE-4C00-8156-A7928F160D83}"/>
    <pc:docChg chg="custSel delSld modSld">
      <pc:chgData name="Regien Mendel - ten Napel" userId="9947d365-22db-42f5-837e-85330c9d8db0" providerId="ADAL" clId="{9579F785-32AE-4C00-8156-A7928F160D83}" dt="2023-02-07T13:31:19.260" v="172" actId="47"/>
      <pc:docMkLst>
        <pc:docMk/>
      </pc:docMkLst>
      <pc:sldChg chg="del">
        <pc:chgData name="Regien Mendel - ten Napel" userId="9947d365-22db-42f5-837e-85330c9d8db0" providerId="ADAL" clId="{9579F785-32AE-4C00-8156-A7928F160D83}" dt="2023-02-07T13:31:19.260" v="172" actId="47"/>
        <pc:sldMkLst>
          <pc:docMk/>
          <pc:sldMk cId="2938768706" sldId="257"/>
        </pc:sldMkLst>
      </pc:sldChg>
      <pc:sldChg chg="modSp mod">
        <pc:chgData name="Regien Mendel - ten Napel" userId="9947d365-22db-42f5-837e-85330c9d8db0" providerId="ADAL" clId="{9579F785-32AE-4C00-8156-A7928F160D83}" dt="2023-01-30T09:17:54.370" v="171" actId="20577"/>
        <pc:sldMkLst>
          <pc:docMk/>
          <pc:sldMk cId="1084660520" sldId="309"/>
        </pc:sldMkLst>
        <pc:spChg chg="mod">
          <ac:chgData name="Regien Mendel - ten Napel" userId="9947d365-22db-42f5-837e-85330c9d8db0" providerId="ADAL" clId="{9579F785-32AE-4C00-8156-A7928F160D83}" dt="2023-01-30T09:17:54.370" v="171" actId="20577"/>
          <ac:spMkLst>
            <pc:docMk/>
            <pc:sldMk cId="1084660520" sldId="309"/>
            <ac:spMk id="7" creationId="{6A7E2D8E-5C50-5012-2C9D-1F2C05AB8F85}"/>
          </ac:spMkLst>
        </pc:spChg>
      </pc:sldChg>
      <pc:sldChg chg="modSp mod">
        <pc:chgData name="Regien Mendel - ten Napel" userId="9947d365-22db-42f5-837e-85330c9d8db0" providerId="ADAL" clId="{9579F785-32AE-4C00-8156-A7928F160D83}" dt="2023-01-30T08:35:08.360" v="0" actId="20577"/>
        <pc:sldMkLst>
          <pc:docMk/>
          <pc:sldMk cId="1549688772" sldId="310"/>
        </pc:sldMkLst>
        <pc:spChg chg="mod">
          <ac:chgData name="Regien Mendel - ten Napel" userId="9947d365-22db-42f5-837e-85330c9d8db0" providerId="ADAL" clId="{9579F785-32AE-4C00-8156-A7928F160D83}" dt="2023-01-30T08:35:08.360" v="0" actId="20577"/>
          <ac:spMkLst>
            <pc:docMk/>
            <pc:sldMk cId="1549688772" sldId="310"/>
            <ac:spMk id="3" creationId="{02D5F3A5-09D0-1708-4DD0-1A6A65F55C9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0F403-102D-1B87-14A3-DE6648ED7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9FD5B9-2C77-A03B-C84D-3CB415847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807C96-1EF1-8D6C-B886-809AD06C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EB59-3E1E-4A08-B648-773BEF2748E1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0387B-77FE-FF60-4899-BB56DCAF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AEEDB1-B68B-E5B3-9CFA-6B40E4FB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640A-2FF8-409E-AEA3-3B00D9EF7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31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BD6D5-D838-B62A-0C44-FD91626E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9B3603E-35BB-E648-2FCE-1D69FD074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AB4B22-5B9B-0ABE-EA11-BD508B25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EB59-3E1E-4A08-B648-773BEF2748E1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FA7F8B-0D82-0E6D-CCF2-57C7BAB2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0D1CF1-D497-2F3D-BCD4-1BDB841A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640A-2FF8-409E-AEA3-3B00D9EF7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57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7DD3DD5-6FA6-D138-E2FE-7E2D8CBF7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33C7DF-38EF-DCEC-1CBB-7AA592F73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557B70-E249-3D06-F7E9-60331964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EB59-3E1E-4A08-B648-773BEF2748E1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3AB1BB-B029-B78C-EB41-4D172936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F41B94-B04E-D68E-B6CE-180CBB21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640A-2FF8-409E-AEA3-3B00D9EF7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87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1E97B-B0E5-98CA-B773-1EC924E0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98B257-AC4F-4DEE-B8A6-4DD7AF361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8B2BA4-47EF-DCD8-C37E-44325A38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EB59-3E1E-4A08-B648-773BEF2748E1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512CFD-091F-364D-2E1E-163C0E58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5BDA7F-D970-74AF-6DAD-14B3CE7A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640A-2FF8-409E-AEA3-3B00D9EF7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88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DC627-16A1-FFF8-84D0-792026E6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4255A0-D375-B742-4D91-301C2BAE5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329475-CA5A-80CF-15AC-10E6D508E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EB59-3E1E-4A08-B648-773BEF2748E1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D6D382-8842-0C62-7221-3EBDDC06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F93609-AF70-7800-6C85-E1363C5A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640A-2FF8-409E-AEA3-3B00D9EF7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76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53BB3-0B98-A1D1-E57B-C2C2FB56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CB4BC-E095-5057-058C-9E96C9B8A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03478F-487D-03E0-13D9-327C80ED4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22B796-E4BC-14B2-D6B3-2BF6C471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EB59-3E1E-4A08-B648-773BEF2748E1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7C233EE-F6A3-8088-B9F6-8479E16A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68C9E8-CE4E-4328-AAE6-8DED7382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640A-2FF8-409E-AEA3-3B00D9EF7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74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FC722-7CB2-71D6-52F1-DCD03679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7EF0FC-69D9-E796-CC0F-4D582466A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96FA9-8492-AE81-638F-E50A8CA13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2E54650-CBCB-2885-1D69-F53CC7BAC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518ACC7-5EFD-04BD-6009-37C007305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C7C65FC-E5EA-38A9-89BE-DE363EF9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EB59-3E1E-4A08-B648-773BEF2748E1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0023F13-6AF9-F442-12CE-4F21DC63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309F47C-471D-F97E-1DF5-154AA873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640A-2FF8-409E-AEA3-3B00D9EF7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95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B44B9-97CD-F28B-6CEE-745684EE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4F83213-0648-E6B3-C0C5-DA7396B9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EB59-3E1E-4A08-B648-773BEF2748E1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1089981-9D58-FDC5-038D-F7A69CC6F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A38D7F-AF2C-5620-66B4-519B25D0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640A-2FF8-409E-AEA3-3B00D9EF7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44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73A7094-5E7A-2882-44C4-FA9C1304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EB59-3E1E-4A08-B648-773BEF2748E1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4CDE7D2-37EA-17B4-6391-0AA02770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49F404-B8E2-3580-E5BB-DA068FCB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640A-2FF8-409E-AEA3-3B00D9EF7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27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CC60E-2577-B920-3D37-99C43855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C4CED0-7E73-AC1F-5101-33AA6E104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7EBA7D-19DF-B088-FF70-5A868E0DD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BEE2E0-4F90-0E18-73F8-73C05650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EB59-3E1E-4A08-B648-773BEF2748E1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159AE1-20DF-7746-57B6-9294C736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46BF98-8AEA-2537-5475-8B09D43A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640A-2FF8-409E-AEA3-3B00D9EF7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8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73949-B1ED-6128-F912-00DC1231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DCA6763-5774-3E93-5C91-1F6C4EF98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598832-66DB-8335-1A3F-BB8D9AE53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D1842D-1C8F-8E7D-81A0-3437D4DA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EB59-3E1E-4A08-B648-773BEF2748E1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76CE8B-D5F3-7312-F614-D8CD9F65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A4387C-22F8-6951-390B-D75C8518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640A-2FF8-409E-AEA3-3B00D9EF7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65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CE050F-0D13-A75E-6FA9-B30C21AC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77AB04-CA41-6348-845C-D69704772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78A135-2B01-BB4B-5A6A-A721D2565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EB59-3E1E-4A08-B648-773BEF2748E1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AA8C9-1042-57A2-45CD-278886551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B661AC-7766-D29B-3005-9130B11F1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B640A-2FF8-409E-AEA3-3B00D9EF7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3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incenter-defever.be/nl/catalog-96/bloeiende-kamerplanten/goeppertia-makoyan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ardening.stackexchange.com/questions/1239/low-maintenance-plant-choices-for-apartment-indoor-livi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incenter-defever.be/nl/catalog-96/aronskelkfamilie-araceae/drakenklimop--epipremnum-aureum-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ucculents-plant-green-nature-165122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bed, zoet, gestreept, deken&#10;&#10;Automatisch gegenereerde beschrijving">
            <a:extLst>
              <a:ext uri="{FF2B5EF4-FFF2-40B4-BE49-F238E27FC236}">
                <a16:creationId xmlns:a16="http://schemas.microsoft.com/office/drawing/2014/main" id="{1B0DF697-3493-3A06-D081-11D1170DF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52DC42D-ECD7-28BE-CFDE-1DA71902F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30 januari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A20579-C85F-0E53-C661-4D5C07F8B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Kamerplanten</a:t>
            </a:r>
          </a:p>
        </p:txBody>
      </p:sp>
    </p:spTree>
    <p:extLst>
      <p:ext uri="{BB962C8B-B14F-4D97-AF65-F5344CB8AC3E}">
        <p14:creationId xmlns:p14="http://schemas.microsoft.com/office/powerpoint/2010/main" val="1234707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18. </a:t>
            </a:r>
            <a:r>
              <a:rPr lang="nl-NL" dirty="0" err="1"/>
              <a:t>Kalanchoe</a:t>
            </a:r>
            <a:r>
              <a:rPr lang="nl-NL" dirty="0"/>
              <a:t> </a:t>
            </a:r>
            <a:r>
              <a:rPr lang="nl-NL" dirty="0" err="1"/>
              <a:t>blossfeldiana</a:t>
            </a:r>
            <a:r>
              <a:rPr lang="nl-NL" dirty="0"/>
              <a:t>/koraaltop</a:t>
            </a:r>
          </a:p>
        </p:txBody>
      </p:sp>
      <p:pic>
        <p:nvPicPr>
          <p:cNvPr id="3" name="Picture 4" descr="Kalancho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585" y="1461445"/>
            <a:ext cx="3847747" cy="51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hear.org/starr/images/images/plants/full/starr-080117-17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033" y="3499729"/>
            <a:ext cx="4122725" cy="309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8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19. </a:t>
            </a:r>
            <a:r>
              <a:rPr lang="nl-NL" dirty="0" err="1"/>
              <a:t>Monstera</a:t>
            </a:r>
            <a:r>
              <a:rPr lang="nl-NL" dirty="0"/>
              <a:t> </a:t>
            </a:r>
            <a:r>
              <a:rPr lang="nl-NL" dirty="0" err="1"/>
              <a:t>deliciosa</a:t>
            </a:r>
            <a:r>
              <a:rPr lang="nl-NL" dirty="0"/>
              <a:t>/Gatenplant</a:t>
            </a:r>
          </a:p>
        </p:txBody>
      </p:sp>
      <p:pic>
        <p:nvPicPr>
          <p:cNvPr id="10242" name="Picture 2" descr="http://www.gaignardexotique.fr/images/PHYLO%20MONSTERA%200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033" y="3122277"/>
            <a:ext cx="4075567" cy="305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0796F7B-95D4-0F65-7029-6B3267F86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700808"/>
            <a:ext cx="4293096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2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20. </a:t>
            </a:r>
            <a:r>
              <a:rPr lang="nl-NL" dirty="0" err="1"/>
              <a:t>Nephrolepis</a:t>
            </a:r>
            <a:r>
              <a:rPr lang="nl-NL" dirty="0"/>
              <a:t> </a:t>
            </a:r>
            <a:r>
              <a:rPr lang="nl-NL" dirty="0" err="1"/>
              <a:t>exaltata</a:t>
            </a:r>
            <a:r>
              <a:rPr lang="nl-NL" dirty="0"/>
              <a:t>/Krulvaren</a:t>
            </a:r>
          </a:p>
        </p:txBody>
      </p:sp>
      <p:pic>
        <p:nvPicPr>
          <p:cNvPr id="12290" name="Picture 2" descr="http://www.publicdomainpictures.net/pictures/20000/velka/nephrolepis-11288346155Nbu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3" y="1844825"/>
            <a:ext cx="6154233" cy="43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1.bp.blogspot.com/-u_7gK2ZgqkI/Tc7qLcNYnmI/AAAAAAAABg0/yn_--b1L4Iw/s1600/DSC00029+%25282%252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1455" y="4433455"/>
            <a:ext cx="2918913" cy="219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1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6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665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F0007D5A-8C5F-6786-7A3A-119C930EC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>
                <a:solidFill>
                  <a:srgbClr val="466568"/>
                </a:solidFill>
              </a:rPr>
              <a:t>Verkoopgesprek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FD02EA-A071-12A5-910D-DE24CCCC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530" y="5799489"/>
            <a:ext cx="8767860" cy="4408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466568"/>
                </a:solidFill>
              </a:rPr>
              <a:t>Wat moet je vragen? Wat wil je weten? </a:t>
            </a:r>
          </a:p>
        </p:txBody>
      </p:sp>
      <p:pic>
        <p:nvPicPr>
          <p:cNvPr id="5" name="Afbeelding 4" descr="Afbeelding met plant, bloem&#10;&#10;Automatisch gegenereerde beschrijving">
            <a:extLst>
              <a:ext uri="{FF2B5EF4-FFF2-40B4-BE49-F238E27FC236}">
                <a16:creationId xmlns:a16="http://schemas.microsoft.com/office/drawing/2014/main" id="{D7176BC8-2DFA-48B2-24B9-DFF84C86B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789" r="1" b="12676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1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5B6AC-E6C1-95AC-A8D2-D5883658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Iemand bestelt bij jou een plantenarrangement voor binnen, wat vraag je de klant?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A7E2D8E-5C50-5012-2C9D-1F2C05AB8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 komt hij te staan?</a:t>
            </a:r>
          </a:p>
          <a:p>
            <a:r>
              <a:rPr lang="nl-NL" dirty="0"/>
              <a:t>Hoe warm is het in huis?</a:t>
            </a:r>
          </a:p>
          <a:p>
            <a:r>
              <a:rPr lang="nl-NL" dirty="0"/>
              <a:t>Staat het op de tocht?</a:t>
            </a:r>
          </a:p>
          <a:p>
            <a:r>
              <a:rPr lang="nl-NL" dirty="0"/>
              <a:t>Bloeiend of groen?</a:t>
            </a:r>
          </a:p>
          <a:p>
            <a:r>
              <a:rPr lang="nl-NL" dirty="0"/>
              <a:t>Hoog of laag?</a:t>
            </a:r>
          </a:p>
          <a:p>
            <a:r>
              <a:rPr lang="nl-NL" dirty="0"/>
              <a:t>Wat voor ondergrond?</a:t>
            </a:r>
          </a:p>
          <a:p>
            <a:r>
              <a:rPr lang="nl-NL"/>
              <a:t>Hoeveel verzorging?</a:t>
            </a:r>
          </a:p>
        </p:txBody>
      </p:sp>
    </p:spTree>
    <p:extLst>
      <p:ext uri="{BB962C8B-B14F-4D97-AF65-F5344CB8AC3E}">
        <p14:creationId xmlns:p14="http://schemas.microsoft.com/office/powerpoint/2010/main" val="1084660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B2AF94-1214-EAEA-A1BE-1D10F3D3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/>
              <a:t>Opdracht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258347-EE3A-3F37-AA3C-4864BC55E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2200"/>
              <a:t>Bestel bij elkaar een plantenarrangement voor binnen, voer deze volgende week uit!</a:t>
            </a:r>
          </a:p>
        </p:txBody>
      </p:sp>
      <p:pic>
        <p:nvPicPr>
          <p:cNvPr id="5" name="Afbeelding 4" descr="Afbeelding met plant, bloem">
            <a:extLst>
              <a:ext uri="{FF2B5EF4-FFF2-40B4-BE49-F238E27FC236}">
                <a16:creationId xmlns:a16="http://schemas.microsoft.com/office/drawing/2014/main" id="{456E2EA4-082B-C4D2-1091-526247DB5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849" r="169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3958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9269E-2D8B-FAFB-DED8-3FC6E147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Rekening houdend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D5F3A5-09D0-1708-4DD0-1A6A65F55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Ondergrond;</a:t>
            </a:r>
          </a:p>
          <a:p>
            <a:endParaRPr lang="nl-NL" dirty="0"/>
          </a:p>
          <a:p>
            <a:r>
              <a:rPr lang="nl-NL" dirty="0"/>
              <a:t>Verzorging planten;</a:t>
            </a:r>
          </a:p>
          <a:p>
            <a:endParaRPr lang="nl-NL" dirty="0"/>
          </a:p>
          <a:p>
            <a:r>
              <a:rPr lang="nl-NL" dirty="0"/>
              <a:t>Groei ruimte.</a:t>
            </a:r>
          </a:p>
        </p:txBody>
      </p:sp>
    </p:spTree>
    <p:extLst>
      <p:ext uri="{BB962C8B-B14F-4D97-AF65-F5344CB8AC3E}">
        <p14:creationId xmlns:p14="http://schemas.microsoft.com/office/powerpoint/2010/main" val="154968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7EE3FB-119D-7A72-DC75-6C2209E3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/>
              <a:t>Vorige les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190ADD-F532-12C1-A262-367CBFEE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1200"/>
              <a:t>Wat zijn kamerplanten?</a:t>
            </a:r>
          </a:p>
          <a:p>
            <a:endParaRPr lang="nl-NL" sz="1200"/>
          </a:p>
          <a:p>
            <a:r>
              <a:rPr lang="nl-NL" sz="1200"/>
              <a:t>Waar kan je aanzien hoeveel water een plant nodig heeft?</a:t>
            </a:r>
          </a:p>
          <a:p>
            <a:endParaRPr lang="nl-NL" sz="1200"/>
          </a:p>
          <a:p>
            <a:r>
              <a:rPr lang="nl-NL" sz="1200"/>
              <a:t>Welke kamerplanten hebben meer water nodig?</a:t>
            </a:r>
          </a:p>
          <a:p>
            <a:endParaRPr lang="nl-NL" sz="1200"/>
          </a:p>
          <a:p>
            <a:r>
              <a:rPr lang="nl-NL" sz="1200"/>
              <a:t>Welke kamerplanten moet je via de onderkant water geven?</a:t>
            </a:r>
          </a:p>
          <a:p>
            <a:endParaRPr lang="nl-NL" sz="1200"/>
          </a:p>
          <a:p>
            <a:r>
              <a:rPr lang="nl-NL" sz="1200"/>
              <a:t>Welke kamerplanten kunnen wat donkerder staan?</a:t>
            </a:r>
          </a:p>
          <a:p>
            <a:endParaRPr lang="nl-NL" sz="1200"/>
          </a:p>
          <a:p>
            <a:r>
              <a:rPr lang="nl-NL" sz="1200"/>
              <a:t>Welke groeifactoren hebben kamerplanten nodig?</a:t>
            </a:r>
          </a:p>
        </p:txBody>
      </p:sp>
      <p:pic>
        <p:nvPicPr>
          <p:cNvPr id="5" name="Afbeelding 4" descr="Afbeelding met plant, groen, blad, bloem&#10;&#10;Automatisch gegenereerde beschrijving">
            <a:extLst>
              <a:ext uri="{FF2B5EF4-FFF2-40B4-BE49-F238E27FC236}">
                <a16:creationId xmlns:a16="http://schemas.microsoft.com/office/drawing/2014/main" id="{2E168298-6477-06F5-C50F-E136042E80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734" r="2907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39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 </a:t>
            </a:r>
            <a:r>
              <a:rPr lang="nl-NL" dirty="0" err="1"/>
              <a:t>Dieffenbachia</a:t>
            </a:r>
            <a:r>
              <a:rPr lang="nl-NL" dirty="0"/>
              <a:t>/</a:t>
            </a:r>
            <a:r>
              <a:rPr lang="nl-NL" dirty="0" err="1"/>
              <a:t>Dieffenbachia</a:t>
            </a:r>
            <a:endParaRPr lang="nl-NL" dirty="0"/>
          </a:p>
        </p:txBody>
      </p:sp>
      <p:pic>
        <p:nvPicPr>
          <p:cNvPr id="16386" name="Picture 2" descr="http://www.redwoodbarn.com/images/dieffenbach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561" y="1340769"/>
            <a:ext cx="3929509" cy="5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noviflora.nl/novifloracontent/images/images/NEW/Dieffenbachia%20Summer%20Style%20p17_bewerkt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065" y="1316491"/>
            <a:ext cx="3487439" cy="5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12. </a:t>
            </a:r>
            <a:r>
              <a:rPr lang="nl-NL" dirty="0" err="1"/>
              <a:t>Dracaena</a:t>
            </a:r>
            <a:r>
              <a:rPr lang="nl-NL" dirty="0"/>
              <a:t> </a:t>
            </a:r>
            <a:r>
              <a:rPr lang="nl-NL" dirty="0" err="1"/>
              <a:t>marginata</a:t>
            </a:r>
            <a:r>
              <a:rPr lang="nl-NL" dirty="0"/>
              <a:t>/</a:t>
            </a:r>
            <a:r>
              <a:rPr lang="nl-NL" dirty="0" err="1"/>
              <a:t>Dracaena</a:t>
            </a:r>
            <a:endParaRPr lang="nl-NL" dirty="0"/>
          </a:p>
        </p:txBody>
      </p:sp>
      <p:pic>
        <p:nvPicPr>
          <p:cNvPr id="3" name="Picture 4" descr="Dracaen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801" y="1375583"/>
            <a:ext cx="3942987" cy="52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8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13. </a:t>
            </a:r>
            <a:r>
              <a:rPr lang="nl-NL" dirty="0" err="1"/>
              <a:t>Euphorbia</a:t>
            </a:r>
            <a:r>
              <a:rPr lang="nl-NL" dirty="0"/>
              <a:t> </a:t>
            </a:r>
            <a:r>
              <a:rPr lang="nl-NL" dirty="0" err="1"/>
              <a:t>pulcherrima</a:t>
            </a:r>
            <a:r>
              <a:rPr lang="nl-NL" dirty="0"/>
              <a:t>/Kerstster</a:t>
            </a:r>
          </a:p>
        </p:txBody>
      </p:sp>
      <p:pic>
        <p:nvPicPr>
          <p:cNvPr id="3" name="Picture 4" descr="0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45" y="1628800"/>
            <a:ext cx="3829069" cy="51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0/05/Euphorbia_pulcherrima_redfox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8009" y="2564904"/>
            <a:ext cx="4306519" cy="41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0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F7038-DE96-D608-7C76-F5132153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14. </a:t>
            </a:r>
            <a:r>
              <a:rPr lang="nl-NL" dirty="0" err="1"/>
              <a:t>Epiphyllum</a:t>
            </a:r>
            <a:r>
              <a:rPr lang="nl-NL" dirty="0"/>
              <a:t> </a:t>
            </a:r>
            <a:r>
              <a:rPr lang="nl-NL" dirty="0" err="1"/>
              <a:t>anguliger</a:t>
            </a:r>
            <a:r>
              <a:rPr lang="nl-NL" dirty="0"/>
              <a:t>- Zaagcactus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BFEF763-DF0E-FB90-2214-ABEF42450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576" y="1628801"/>
            <a:ext cx="3349724" cy="442642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6F97D3C-4BD3-AFD6-0CED-6CEDB2A0F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988840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2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15. Ficus </a:t>
            </a:r>
            <a:r>
              <a:rPr lang="nl-NL" dirty="0" err="1"/>
              <a:t>benjamina</a:t>
            </a:r>
            <a:endParaRPr lang="nl-NL" dirty="0"/>
          </a:p>
        </p:txBody>
      </p:sp>
      <p:pic>
        <p:nvPicPr>
          <p:cNvPr id="3074" name="Picture 2" descr="http://www.westseedfarm.com/images/FicusBenjami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45" y="2636912"/>
            <a:ext cx="4410188" cy="330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zwethlande.nl/ficus%20danielle%201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73" y="1340768"/>
            <a:ext cx="3465323" cy="46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16. </a:t>
            </a:r>
            <a:r>
              <a:rPr lang="nl-NL" dirty="0" err="1"/>
              <a:t>Guzmania</a:t>
            </a:r>
            <a:r>
              <a:rPr lang="nl-NL" dirty="0"/>
              <a:t> cultivars/</a:t>
            </a:r>
            <a:r>
              <a:rPr lang="nl-NL" dirty="0" err="1"/>
              <a:t>Guzmania</a:t>
            </a:r>
            <a:endParaRPr lang="nl-NL" dirty="0"/>
          </a:p>
        </p:txBody>
      </p:sp>
      <p:pic>
        <p:nvPicPr>
          <p:cNvPr id="4098" name="Picture 2" descr="http://www.bestbromelia.nl/uploads/images/Gallery/toegevoegde-waarde/4%20Rick%20keramiek/Guzmania%20Mi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8359" y="1844825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58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17. </a:t>
            </a:r>
            <a:r>
              <a:rPr lang="nl-NL" dirty="0" err="1"/>
              <a:t>Howeia</a:t>
            </a:r>
            <a:r>
              <a:rPr lang="nl-NL" dirty="0"/>
              <a:t> </a:t>
            </a:r>
            <a:r>
              <a:rPr lang="nl-NL" dirty="0" err="1"/>
              <a:t>forsteriana</a:t>
            </a:r>
            <a:r>
              <a:rPr lang="nl-NL" dirty="0"/>
              <a:t>/ </a:t>
            </a:r>
            <a:r>
              <a:rPr lang="nl-NL" dirty="0" err="1"/>
              <a:t>Kentiapalm</a:t>
            </a:r>
            <a:endParaRPr lang="nl-NL" dirty="0"/>
          </a:p>
        </p:txBody>
      </p:sp>
      <p:pic>
        <p:nvPicPr>
          <p:cNvPr id="3" name="Picture 4" descr="kentiapal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584" y="1301082"/>
            <a:ext cx="3888432" cy="51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nargil.ir/plant/images/pic/83/Howea%20forsteriana%2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5950" y="1350373"/>
            <a:ext cx="3807760" cy="508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718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191</Words>
  <Application>Microsoft Office PowerPoint</Application>
  <PresentationFormat>Breedbeeld</PresentationFormat>
  <Paragraphs>42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30 januari</vt:lpstr>
      <vt:lpstr>Vorige les</vt:lpstr>
      <vt:lpstr>11. Dieffenbachia/Dieffenbachia</vt:lpstr>
      <vt:lpstr>12. Dracaena marginata/Dracaena</vt:lpstr>
      <vt:lpstr>13. Euphorbia pulcherrima/Kerstster</vt:lpstr>
      <vt:lpstr>14. Epiphyllum anguliger- Zaagcactus</vt:lpstr>
      <vt:lpstr>15. Ficus benjamina</vt:lpstr>
      <vt:lpstr>16. Guzmania cultivars/Guzmania</vt:lpstr>
      <vt:lpstr>17. Howeia forsteriana/ Kentiapalm</vt:lpstr>
      <vt:lpstr>18. Kalanchoe blossfeldiana/koraaltop</vt:lpstr>
      <vt:lpstr>19. Monstera deliciosa/Gatenplant</vt:lpstr>
      <vt:lpstr>20. Nephrolepis exaltata/Krulvaren</vt:lpstr>
      <vt:lpstr>Verkoopgesprek</vt:lpstr>
      <vt:lpstr>Iemand bestelt bij jou een plantenarrangement voor binnen, wat vraag je de klant?</vt:lpstr>
      <vt:lpstr>Opdracht</vt:lpstr>
      <vt:lpstr>Rekening houdend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januari</dc:title>
  <dc:creator>Regien Mendel - ten Napel</dc:creator>
  <cp:lastModifiedBy>Regien Mendel - ten Napel</cp:lastModifiedBy>
  <cp:revision>1</cp:revision>
  <dcterms:created xsi:type="dcterms:W3CDTF">2023-01-28T15:38:25Z</dcterms:created>
  <dcterms:modified xsi:type="dcterms:W3CDTF">2023-02-07T13:31:22Z</dcterms:modified>
</cp:coreProperties>
</file>